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3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14A6B1D-2B92-EDDC-77AB-AC4F3121F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707C83-5CF9-092F-0673-D0E20B03C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996" y="949646"/>
            <a:ext cx="4414007" cy="50653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3FD1941-EAF4-8702-1834-C6BFDCD08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A1C7EFE-E877-159E-E216-F28F01B1B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162" y="1395256"/>
            <a:ext cx="5809676" cy="3975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B559242-1FB2-1708-4EBA-3CD9F8ED6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2 – Je mets en voix un court texte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92C2096-590D-25AB-42F0-B6783BD91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1277294" y="605201"/>
            <a:ext cx="4884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Découverte des antonymes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DCC20F4-737E-4BD1-8D8B-38F767CD4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58607">
            <a:off x="6635586" y="4567023"/>
            <a:ext cx="3237393" cy="15607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C8036EB-83CE-4F66-BA3C-817190367616}"/>
              </a:ext>
            </a:extLst>
          </p:cNvPr>
          <p:cNvSpPr txBox="1"/>
          <p:nvPr/>
        </p:nvSpPr>
        <p:spPr>
          <a:xfrm>
            <a:off x="5487085" y="1657738"/>
            <a:ext cx="3237393" cy="1362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la fiche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Jouer au mistigri des antonymes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579858-C2DF-11AB-D5F3-A50EDE1EF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4657" y="2030917"/>
            <a:ext cx="2798844" cy="311976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6C8CA4B-6F53-B6E2-D5B0-0149D38EDB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85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Récitation du poème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42</cp:revision>
  <dcterms:created xsi:type="dcterms:W3CDTF">2021-07-17T07:25:24Z</dcterms:created>
  <dcterms:modified xsi:type="dcterms:W3CDTF">2022-08-06T20:01:49Z</dcterms:modified>
</cp:coreProperties>
</file>